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CFB83-6F36-4241-BDC0-8D28254B1ADE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BA6F4-F79A-422A-8A55-30BB6B4C3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sit-mauriti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9624"/>
            <a:ext cx="9144000" cy="68976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BankGothic Md BT" pitchFamily="34" charset="0"/>
              </a:rPr>
              <a:t>Mauritius</a:t>
            </a:r>
            <a:endParaRPr lang="en-US" sz="5400" dirty="0">
              <a:latin typeface="BankGothic Md B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ankGothic Md BT" pitchFamily="34" charset="0"/>
              </a:rPr>
              <a:t>By: Ray Zieger</a:t>
            </a:r>
            <a:endParaRPr lang="en-US" dirty="0">
              <a:latin typeface="BankGothic Md BT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uritiu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48800" cy="71628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uritius-flag_5__81883_zo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42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&amp;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Capital: Port Louis</a:t>
            </a:r>
          </a:p>
          <a:p>
            <a:r>
              <a:rPr lang="en-US" dirty="0" smtClean="0"/>
              <a:t>Independence: March 12</a:t>
            </a:r>
            <a:r>
              <a:rPr lang="en-US" baseline="30000" dirty="0" smtClean="0"/>
              <a:t>th</a:t>
            </a:r>
            <a:r>
              <a:rPr lang="en-US" dirty="0" smtClean="0"/>
              <a:t>, 1688 from UK.</a:t>
            </a:r>
          </a:p>
          <a:p>
            <a:r>
              <a:rPr lang="en-US" dirty="0" smtClean="0"/>
              <a:t>Currency: Mauritian rupee.</a:t>
            </a:r>
          </a:p>
          <a:p>
            <a:r>
              <a:rPr lang="en-US" dirty="0" smtClean="0"/>
              <a:t>Official name: Republic of Mauritius.</a:t>
            </a:r>
          </a:p>
          <a:p>
            <a:r>
              <a:rPr lang="en-US" dirty="0" smtClean="0"/>
              <a:t>It is almost 11 times the size of Washington D.C</a:t>
            </a:r>
          </a:p>
          <a:p>
            <a:r>
              <a:rPr lang="en-US" dirty="0" smtClean="0"/>
              <a:t>Population is around 1.2 million people.</a:t>
            </a:r>
          </a:p>
          <a:p>
            <a:r>
              <a:rPr lang="en-US" dirty="0" smtClean="0"/>
              <a:t>Government: democracy.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Food and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Black sugar cane</a:t>
            </a:r>
          </a:p>
          <a:p>
            <a:r>
              <a:rPr lang="en-US" dirty="0" smtClean="0"/>
              <a:t>Banana trees</a:t>
            </a:r>
          </a:p>
          <a:p>
            <a:r>
              <a:rPr lang="en-US" dirty="0" smtClean="0"/>
              <a:t>Guava</a:t>
            </a:r>
          </a:p>
          <a:p>
            <a:r>
              <a:rPr lang="en-US" i="1" dirty="0" err="1" smtClean="0"/>
              <a:t>Chassalia</a:t>
            </a:r>
            <a:r>
              <a:rPr lang="en-US" i="1" dirty="0" smtClean="0"/>
              <a:t> </a:t>
            </a:r>
            <a:r>
              <a:rPr lang="en-US" i="1" dirty="0" err="1" smtClean="0"/>
              <a:t>boryana</a:t>
            </a:r>
            <a:endParaRPr lang="en-US" i="1" dirty="0" smtClean="0"/>
          </a:p>
          <a:p>
            <a:r>
              <a:rPr lang="en-US" i="1" dirty="0" smtClean="0"/>
              <a:t>The food is a mixture of a lot of cultures like Asian and Indian, the food varies depending on what region you are visiting.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Ile aux </a:t>
            </a:r>
            <a:r>
              <a:rPr lang="en-US" dirty="0" err="1" smtClean="0"/>
              <a:t>Cerfs</a:t>
            </a:r>
            <a:endParaRPr lang="en-US" dirty="0" smtClean="0"/>
          </a:p>
          <a:p>
            <a:r>
              <a:rPr lang="en-US" dirty="0" smtClean="0"/>
              <a:t>volcano </a:t>
            </a:r>
            <a:r>
              <a:rPr lang="en-US" dirty="0" err="1" smtClean="0"/>
              <a:t>Trou</a:t>
            </a:r>
            <a:r>
              <a:rPr lang="en-US" dirty="0" smtClean="0"/>
              <a:t> aux </a:t>
            </a:r>
            <a:r>
              <a:rPr lang="en-US" dirty="0" err="1" smtClean="0"/>
              <a:t>Cerfs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Chamarel</a:t>
            </a:r>
            <a:r>
              <a:rPr lang="en-US" dirty="0" smtClean="0"/>
              <a:t> </a:t>
            </a:r>
          </a:p>
          <a:p>
            <a:r>
              <a:rPr lang="en-US" dirty="0" smtClean="0"/>
              <a:t>Rochester Falls</a:t>
            </a:r>
          </a:p>
          <a:p>
            <a:endParaRPr lang="en-US" dirty="0"/>
          </a:p>
        </p:txBody>
      </p:sp>
      <p:pic>
        <p:nvPicPr>
          <p:cNvPr id="4" name="Picture 3" descr="ile-aux-cerfs-3-300x1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1066800"/>
            <a:ext cx="2895600" cy="1609725"/>
          </a:xfrm>
          <a:prstGeom prst="rect">
            <a:avLst/>
          </a:prstGeom>
        </p:spPr>
      </p:pic>
      <p:pic>
        <p:nvPicPr>
          <p:cNvPr id="5" name="Picture 4" descr="valca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2667000"/>
            <a:ext cx="2895600" cy="1816100"/>
          </a:xfrm>
          <a:prstGeom prst="rect">
            <a:avLst/>
          </a:prstGeom>
        </p:spPr>
      </p:pic>
      <p:pic>
        <p:nvPicPr>
          <p:cNvPr id="6" name="Picture 5" descr="imagesCA8IK8R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2971800"/>
            <a:ext cx="2466975" cy="1847850"/>
          </a:xfrm>
          <a:prstGeom prst="rect">
            <a:avLst/>
          </a:prstGeom>
        </p:spPr>
      </p:pic>
      <p:pic>
        <p:nvPicPr>
          <p:cNvPr id="7" name="Picture 6" descr="Rochester%20Falls,%20Mauritiu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48300" y="5029200"/>
            <a:ext cx="3695700" cy="1828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104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Mauritius</vt:lpstr>
      <vt:lpstr>Slide 2</vt:lpstr>
      <vt:lpstr>Slide 3</vt:lpstr>
      <vt:lpstr>Facts &amp; History</vt:lpstr>
      <vt:lpstr>Food and Plants</vt:lpstr>
      <vt:lpstr>Places to Visit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Mauritius</dc:title>
  <dc:creator>Administrator</dc:creator>
  <cp:lastModifiedBy>renee kurtz</cp:lastModifiedBy>
  <cp:revision>5</cp:revision>
  <dcterms:created xsi:type="dcterms:W3CDTF">2012-03-27T17:07:44Z</dcterms:created>
  <dcterms:modified xsi:type="dcterms:W3CDTF">2012-04-03T19:32:49Z</dcterms:modified>
</cp:coreProperties>
</file>